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3" r:id="rId4"/>
    <p:sldId id="264" r:id="rId5"/>
    <p:sldId id="257" r:id="rId6"/>
    <p:sldId id="266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96244"/>
  </p:normalViewPr>
  <p:slideViewPr>
    <p:cSldViewPr snapToGrid="0">
      <p:cViewPr varScale="1">
        <p:scale>
          <a:sx n="140" d="100"/>
          <a:sy n="140" d="100"/>
        </p:scale>
        <p:origin x="4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431BA-2B0C-3A4A-B939-137D46278901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C8F81-81D6-3C49-9F1C-B72E4100F5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3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2A1F97-2182-2F77-31CA-C190A1AA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C8E98924-1439-2F53-A2FF-7E48EF956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658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9DDD-DC50-15A4-6D46-DC66ACA34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AEDB89-CDB7-224C-3C57-D7B6C2E8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12D28B98-80BC-C53C-4836-546D8240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321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076B5-1703-D629-B714-0A1B3CC62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978760-3BB7-2069-EF8D-DD8A04AF7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8E8F5F-09CE-BCBE-3D3D-238FCDF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CE8CF-B7EA-AD44-CF6B-67869BE5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A3FDA8-9F7F-7DCC-DA51-EAF0FE1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2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677B1-ADCC-D19E-6A7B-9548C9F6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6EB50C-B859-5D69-4664-1505D065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CE2F5-E861-62DF-AEF6-1175AD0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03D78-EFA4-F932-38A8-8B574079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202E7-9171-9998-B31E-7F7B6785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27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451DC0-390A-068D-0275-6B5725348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DB8B12-2321-E362-5D60-B088A6E35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574A5D-7CD3-2892-4E17-4E1952BC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FFE0F0-235F-18CB-B17F-9622B3ED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243BF-0BEF-0975-FE09-436021C1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79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DC53-944C-9CB8-5E78-B7CE062E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B7353-60E5-3E7D-2EC7-2B48167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53F90-4AA9-E20C-4870-961E554C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E1C28-2676-9AF5-B1A0-D10297BF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CB809A-4182-C874-637B-C0C25434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15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86CAC-19B2-3ADC-DD0D-BD3C15C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4D3892-550D-EBF3-DFE4-F487B1EC7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51E9A-D0E0-E1AD-4412-01FB30A1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373D3-F9D6-B192-8EA0-422D4D3A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F2A808-B920-B40A-B892-DA2991B1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784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884A-1E29-9BA0-448F-B8708B0D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41E83-C060-8016-C7E8-95506216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5A6283-C2EC-A4EC-F7D1-4CACD27CE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DE0878-E354-46F7-BE9B-AA73B6B7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9A4C1A-63F5-8205-C970-F339DA7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1AA5D3-D34E-7E24-21C4-2E7223A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651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EC97D-93CD-B46E-73BA-09EA8353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20D60-5A51-040C-B4AA-37C333E9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9C865-26DB-B0D1-FA96-720059D2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B6646E-6451-73E3-943D-1B90597AE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3588E9-AE3B-E6B4-D7EA-CE383F13A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1D65C1-2E32-45C8-1409-F300FC9D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7022A0-DB1C-6F18-58CC-BCD346E7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107810-6152-223F-80FC-ECF5B1AB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600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0EEA4-3F4C-2C6F-AB62-2E0371F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D9C802-F591-2E4D-40E9-09680F20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609996-FA1B-FBAE-E0DF-2BCD3AB9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BB6C9E-29A0-FC4A-BA9F-014F82E9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99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4225D8-5189-9BAB-BEE5-09D0581C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259718-7133-7CEB-406D-BFFB590E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AC63D9-82FA-59A4-71E4-F82B2701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68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CBF48-6E0D-3133-A7C0-5CC150A0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7A1F3-2BBC-6274-71BB-FAF4452E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D02EBB-674F-7C05-94E3-0FA87BDD0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3EF00-8A01-DC4E-8EF6-9DCFC6E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B496A-D2C6-9992-1204-749B8AF7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F282B2-614F-FF8A-AC97-ADB29550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0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E61F-CEF6-FBFC-A508-BF258CCC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343E26-5B1A-7B76-68B4-698F67C51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20535-19BD-D2B1-C929-0DB4CD277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FA4EAE-BB8D-7EE2-ED7E-9CE32270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3144A-EA99-DD68-99A4-327D4210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C8073E-709F-3277-E6DC-8AA3C3A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165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18B1B3-FE60-F02C-3110-96F78A8C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2ABBCC-EA4B-E225-CA60-6D8A7847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D4CF4-E5D9-E7E4-5715-CE104A432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3A343-0A46-F74D-9B65-A70D9D61F6DE}" type="datetimeFigureOut">
              <a:rPr lang="es-CL" smtClean="0"/>
              <a:t>11-11-25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60A90-CCE8-BA59-364E-880EB98E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4F0ECD-C25F-01C5-D3D0-485390833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111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18.png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8.png"/><Relationship Id="rId24" Type="http://schemas.openxmlformats.org/officeDocument/2006/relationships/image" Target="../media/image49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7.png"/><Relationship Id="rId19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9.png"/><Relationship Id="rId14" Type="http://schemas.openxmlformats.org/officeDocument/2006/relationships/image" Target="../media/image40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6.png"/><Relationship Id="rId18" Type="http://schemas.openxmlformats.org/officeDocument/2006/relationships/image" Target="../media/image15.png"/><Relationship Id="rId3" Type="http://schemas.openxmlformats.org/officeDocument/2006/relationships/image" Target="../media/image21.png"/><Relationship Id="rId21" Type="http://schemas.microsoft.com/office/2007/relationships/hdphoto" Target="../media/hdphoto9.wdp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17" Type="http://schemas.openxmlformats.org/officeDocument/2006/relationships/image" Target="../media/image14.png"/><Relationship Id="rId2" Type="http://schemas.openxmlformats.org/officeDocument/2006/relationships/image" Target="../media/image20.png"/><Relationship Id="rId16" Type="http://schemas.microsoft.com/office/2007/relationships/hdphoto" Target="../media/hdphoto8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microsoft.com/office/2007/relationships/hdphoto" Target="../media/hdphoto5.wdp"/><Relationship Id="rId19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24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B42FD5-4ACB-3682-DA45-78F07189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C2B91A-1FAB-686D-E9BA-D7A8C341C6D5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2EFE525-2B47-09C8-5A7B-33F0D077E645}"/>
              </a:ext>
            </a:extLst>
          </p:cNvPr>
          <p:cNvSpPr/>
          <p:nvPr/>
        </p:nvSpPr>
        <p:spPr>
          <a:xfrm>
            <a:off x="5581001" y="2240591"/>
            <a:ext cx="17972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VICENTE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E598F22-B5BE-1472-31F3-3EEFFEB20D50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URRUTIA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395CFE-78F5-67A5-C50D-D3593FD5CA85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071E445-59FC-7F50-24A8-59F2D2F2C9F3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F4099F-8AEB-9629-D07C-719405EF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58AF25-160D-358D-385A-203FD141364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0F1B01A-1C34-90F8-B62B-C39A80B12D2E}"/>
              </a:ext>
            </a:extLst>
          </p:cNvPr>
          <p:cNvSpPr/>
          <p:nvPr/>
        </p:nvSpPr>
        <p:spPr>
          <a:xfrm>
            <a:off x="185991" y="3372768"/>
            <a:ext cx="97975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DANIEL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1E1ABC-3F53-4A53-7499-145B1B75CF2B}"/>
              </a:ext>
            </a:extLst>
          </p:cNvPr>
          <p:cNvSpPr/>
          <p:nvPr/>
        </p:nvSpPr>
        <p:spPr>
          <a:xfrm>
            <a:off x="767898" y="3543875"/>
            <a:ext cx="35199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GALLARDO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1CFF90-C8FD-84D9-FDCB-D73CDEA5A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71867">
            <a:off x="7635960" y="299248"/>
            <a:ext cx="1617916" cy="161791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1E93539-D75F-531E-F24F-CD153643A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690" y="4758865"/>
            <a:ext cx="1449419" cy="144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B91339-A1F3-10CA-5AA6-A1EBB48F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205" y="260667"/>
            <a:ext cx="2871258" cy="382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1743F1A-E308-C9DC-BA59-60273B610CD5}"/>
              </a:ext>
            </a:extLst>
          </p:cNvPr>
          <p:cNvSpPr/>
          <p:nvPr/>
        </p:nvSpPr>
        <p:spPr>
          <a:xfrm>
            <a:off x="3355620" y="-67635"/>
            <a:ext cx="9802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28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4F97650-1749-FDCE-EDF8-D7721C54C878}"/>
              </a:ext>
            </a:extLst>
          </p:cNvPr>
          <p:cNvSpPr/>
          <p:nvPr/>
        </p:nvSpPr>
        <p:spPr>
          <a:xfrm>
            <a:off x="1503192" y="4220063"/>
            <a:ext cx="123944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1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09 Noviembre</a:t>
            </a:r>
            <a:endParaRPr lang="es-MX" sz="14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4D2BB06-4C2F-6C07-425F-0A5E2445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4" y="459012"/>
            <a:ext cx="3586726" cy="305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8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BC7E24-CF42-11CE-7A8C-DBF29466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37" y="-86387"/>
            <a:ext cx="1653693" cy="14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FBCF0B4-DF5C-587D-5BA8-E6408E34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81" y="2614966"/>
            <a:ext cx="1180313" cy="223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DE0413-74CE-432B-7DE6-86035AB6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84" y="5148950"/>
            <a:ext cx="1262864" cy="15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E5B5DB9-0C7F-DDB8-733F-5874843C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97" y="1307378"/>
            <a:ext cx="1127492" cy="13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AC447AF-DBF5-7D42-2DAC-5D72A488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896" y="3164091"/>
            <a:ext cx="1298429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C82300E-53D7-A30F-EA38-75F51991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815" y="1739861"/>
            <a:ext cx="963834" cy="13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56EB6-0F4D-3B0F-5687-04B1A5DD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72" y="137417"/>
            <a:ext cx="914923" cy="13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928245-52E2-B888-49AB-6BC59C5E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48" y="5010785"/>
            <a:ext cx="1211267" cy="19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8D564B-2423-116B-72A2-62F38B7A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36" y="102170"/>
            <a:ext cx="1064224" cy="1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B24ACD-891A-2364-02E0-5365300C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77" y="1739861"/>
            <a:ext cx="1173549" cy="160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89940E-7B9B-7F98-F90E-92D3627A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77" y="4907827"/>
            <a:ext cx="918523" cy="18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B1FCC5-5121-A00C-60EC-B3EC21D2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24" y="5359940"/>
            <a:ext cx="993040" cy="13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2DAC39C-79DD-75B4-F20C-4187FE1B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325" y="3548916"/>
            <a:ext cx="1105211" cy="1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1422BE7-89F7-13E6-9C71-864CD0A0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68" y="5068900"/>
            <a:ext cx="1481567" cy="18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20E5790-6B90-83CD-E4D7-C5C98C57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90" y="2872937"/>
            <a:ext cx="1306181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98C8B34-725E-8BE2-BB00-FB2D0AFD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16" y="-210312"/>
            <a:ext cx="1556076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DB87E9E-AA59-4BB9-A869-B501CA7C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5" y="-86387"/>
            <a:ext cx="2493668" cy="152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4DC2E41-2850-8B9A-DF76-50028EBB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832" y="40394"/>
            <a:ext cx="890513" cy="149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F18934D-08FB-1AB7-330F-B04388025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82" y="1766653"/>
            <a:ext cx="1165590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E4DA0A8-942A-ECD6-5F1B-CEE1056E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8" y="-86387"/>
            <a:ext cx="1154618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99D953D-E239-F887-109C-3944DE29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82" y="1634652"/>
            <a:ext cx="1152026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C2F00DAC-7580-565E-BE3B-992604733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79" y="3250479"/>
            <a:ext cx="1195773" cy="18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A50A2EBB-4513-5387-EDD6-492C41F2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43" y="1961172"/>
            <a:ext cx="1313041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E875EBC2-4614-4401-AF4A-DCB45E1A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00" y="3787925"/>
            <a:ext cx="1607179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97BF630B-7421-BC39-836A-B0ACD773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53" y="-31167"/>
            <a:ext cx="1597291" cy="21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967E23F-7133-B942-4C98-63225103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84" y="2014442"/>
            <a:ext cx="1099630" cy="17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2F48812-64CB-83B2-7614-CC559018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18" y="1320326"/>
            <a:ext cx="1257560" cy="18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AA1B245-43C4-7EA2-84E7-8B11368F5BA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68238" y="5426534"/>
            <a:ext cx="924774" cy="12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4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5A58-01FF-D455-0D52-F2C2EF46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A75AA5-D67D-E019-D840-C9EBD2D5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83" y="0"/>
            <a:ext cx="5326508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38777A-0488-AD64-07E3-117B193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9" y="0"/>
            <a:ext cx="529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2B06-6C0D-2C28-E815-FA13AF5A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FDF043-177C-EF46-86D4-14F707BB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6A0F74-A0DE-F844-0E17-47089140ACC9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0BEB330-74FA-578A-75FF-B4B3C8E64A48}"/>
              </a:ext>
            </a:extLst>
          </p:cNvPr>
          <p:cNvSpPr/>
          <p:nvPr/>
        </p:nvSpPr>
        <p:spPr>
          <a:xfrm>
            <a:off x="5581001" y="2240591"/>
            <a:ext cx="2039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ESTEBAN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B57AF53-CE7F-C326-E98B-3D7925EAE81E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SEPULVEDA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84F957-05D1-6F5A-7C01-19B73BC87F4B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A286A9B-8F18-16EB-2484-CE5AEC3CF2BD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80D1B1B-4005-4765-E175-92A47AEBE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82" y="435785"/>
            <a:ext cx="3702978" cy="58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95CD36-017B-0131-CD80-F3E58D8D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002684-719B-3355-4F87-A76294BA7F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C39C7B1-69C5-F848-E00D-8A1809C3D69B}"/>
              </a:ext>
            </a:extLst>
          </p:cNvPr>
          <p:cNvSpPr/>
          <p:nvPr/>
        </p:nvSpPr>
        <p:spPr>
          <a:xfrm>
            <a:off x="185991" y="3372768"/>
            <a:ext cx="14494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GUILLERMO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F0AA3F-0D62-8A3D-B74A-60B9EABE3174}"/>
              </a:ext>
            </a:extLst>
          </p:cNvPr>
          <p:cNvSpPr/>
          <p:nvPr/>
        </p:nvSpPr>
        <p:spPr>
          <a:xfrm>
            <a:off x="767898" y="3543875"/>
            <a:ext cx="2696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VELOZO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85596D6-C908-159B-B27B-3AE0906F5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64" y="832006"/>
            <a:ext cx="1062376" cy="106237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F779C5B-848E-1C3A-7B4F-2631474F0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516" y="27010"/>
            <a:ext cx="1449419" cy="144941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A28F9E5-CFBA-ADAB-C6C4-D69AFE32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2" y="-105093"/>
            <a:ext cx="2805745" cy="39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7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70EE-C98F-EC7D-51B8-BD6645E4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ECD12-33F8-4E00-C09A-79DA881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782500-5A5F-D310-9E28-51B30AA6D12A}"/>
              </a:ext>
            </a:extLst>
          </p:cNvPr>
          <p:cNvSpPr txBox="1"/>
          <p:nvPr/>
        </p:nvSpPr>
        <p:spPr>
          <a:xfrm>
            <a:off x="990233" y="4940686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100" b="1" dirty="0"/>
              <a:t>BARBAROS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BE6671-E4E0-A0CA-BA78-F83B9E9926CA}"/>
              </a:ext>
            </a:extLst>
          </p:cNvPr>
          <p:cNvSpPr txBox="1"/>
          <p:nvPr/>
        </p:nvSpPr>
        <p:spPr>
          <a:xfrm>
            <a:off x="2553883" y="4885486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100" b="1" dirty="0"/>
              <a:t>UNION SIN </a:t>
            </a:r>
          </a:p>
          <a:p>
            <a:r>
              <a:rPr lang="es-CL" sz="1100" b="1" dirty="0"/>
              <a:t>FRONTERAS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8EB8DF-F85B-039A-D314-474A68D15D9E}"/>
              </a:ext>
            </a:extLst>
          </p:cNvPr>
          <p:cNvSpPr txBox="1"/>
          <p:nvPr/>
        </p:nvSpPr>
        <p:spPr>
          <a:xfrm>
            <a:off x="808661" y="0"/>
            <a:ext cx="2602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10 NOVIEMBRE  22:00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109EB-C98F-345B-292A-C15AEF1F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D848EFC-BB2C-878A-209F-30DFDA490EC4}"/>
              </a:ext>
            </a:extLst>
          </p:cNvPr>
          <p:cNvSpPr txBox="1"/>
          <p:nvPr/>
        </p:nvSpPr>
        <p:spPr>
          <a:xfrm>
            <a:off x="1385124" y="6307000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SOCCER SIETE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099BC4-203A-B886-9FAC-CE31E5FDB63F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C0D992C-69D8-887F-E920-E48699D2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2B12B0-505F-3DAA-F1E8-B7DEF7B615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A1058C6-5849-0D64-33B7-AB33DDC2772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603283" y="6255880"/>
            <a:ext cx="985434" cy="42045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E97DB8-8819-BD74-4C78-037959276251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882847" y="6186367"/>
            <a:ext cx="1665883" cy="4899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17CAB4-D4E4-4AC7-18E1-59F359040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138" y="0"/>
            <a:ext cx="5295418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A50397D-37DC-A0E2-87A9-B979EBFC6B14}"/>
              </a:ext>
            </a:extLst>
          </p:cNvPr>
          <p:cNvSpPr/>
          <p:nvPr/>
        </p:nvSpPr>
        <p:spPr>
          <a:xfrm>
            <a:off x="7472972" y="-61445"/>
            <a:ext cx="2665628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4° FECHA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953E195-3443-25F6-CC3F-CEC3015E0C65}"/>
              </a:ext>
            </a:extLst>
          </p:cNvPr>
          <p:cNvSpPr/>
          <p:nvPr/>
        </p:nvSpPr>
        <p:spPr>
          <a:xfrm>
            <a:off x="9171412" y="4548271"/>
            <a:ext cx="1934377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TRIAGERIA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BD60285-A033-8C8F-B2DD-031A5F524208}"/>
              </a:ext>
            </a:extLst>
          </p:cNvPr>
          <p:cNvSpPr/>
          <p:nvPr/>
        </p:nvSpPr>
        <p:spPr>
          <a:xfrm>
            <a:off x="6680399" y="4362266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4366C60-F306-720C-0E48-EC3BC391707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410106" y="6281440"/>
            <a:ext cx="985434" cy="4204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0ED0D8-9CD7-25D9-F420-D98AADAAB30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689670" y="6186367"/>
            <a:ext cx="1665883" cy="489965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4779A862-FA5F-8CAC-FE4F-A477773A7298}"/>
              </a:ext>
            </a:extLst>
          </p:cNvPr>
          <p:cNvSpPr/>
          <p:nvPr/>
        </p:nvSpPr>
        <p:spPr>
          <a:xfrm>
            <a:off x="7673009" y="1007136"/>
            <a:ext cx="2398643" cy="1488598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>
                <a:gd name="adj" fmla="val 11271513"/>
              </a:avLst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C51CEDE-D74C-2672-1859-2BFF8CEA5F88}"/>
              </a:ext>
            </a:extLst>
          </p:cNvPr>
          <p:cNvSpPr txBox="1"/>
          <p:nvPr/>
        </p:nvSpPr>
        <p:spPr>
          <a:xfrm>
            <a:off x="7328959" y="5083655"/>
            <a:ext cx="310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Jueves . 23 Octubre . 10PM</a:t>
            </a:r>
          </a:p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EUFORIANORTE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603EAA59-8138-A1D8-3B2E-04E083E2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11" y="1622179"/>
            <a:ext cx="1853144" cy="28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23B3BA6-290F-1377-DDFC-D1A4C3AC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65" y="1313382"/>
            <a:ext cx="1747205" cy="331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10F50BA-4D96-AEA8-A1E9-F66FC0346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73001">
            <a:off x="6925485" y="1892067"/>
            <a:ext cx="4088854" cy="293401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C1D0A89-0C6F-E4AE-1E14-3BCC3D023503}"/>
              </a:ext>
            </a:extLst>
          </p:cNvPr>
          <p:cNvSpPr/>
          <p:nvPr/>
        </p:nvSpPr>
        <p:spPr>
          <a:xfrm rot="20537154">
            <a:off x="8242362" y="2996074"/>
            <a:ext cx="13260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5 -  </a:t>
            </a:r>
            <a:r>
              <a:rPr lang="es-MX" sz="4400" b="1" dirty="0">
                <a:ln/>
                <a:solidFill>
                  <a:srgbClr val="FF0000"/>
                </a:solidFill>
              </a:rPr>
              <a:t>5</a:t>
            </a:r>
            <a:endParaRPr lang="es-MX" sz="4400" b="1" cap="none" spc="0" dirty="0">
              <a:ln/>
              <a:solidFill>
                <a:srgbClr val="FF0000"/>
              </a:solidFill>
              <a:effectLst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5C7023A-4C41-8654-5AC1-EE1D20CDB4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73001">
            <a:off x="149180" y="990156"/>
            <a:ext cx="4088854" cy="2934013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D1746288-2511-DE83-1C37-772A73390EA2}"/>
              </a:ext>
            </a:extLst>
          </p:cNvPr>
          <p:cNvSpPr/>
          <p:nvPr/>
        </p:nvSpPr>
        <p:spPr>
          <a:xfrm rot="20537154">
            <a:off x="1468161" y="2117399"/>
            <a:ext cx="132600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dirty="0">
                <a:ln/>
                <a:solidFill>
                  <a:srgbClr val="FF0000"/>
                </a:solidFill>
              </a:rPr>
              <a:t>4</a:t>
            </a:r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 -  </a:t>
            </a:r>
            <a:r>
              <a:rPr lang="es-MX" sz="4400" b="1" dirty="0">
                <a:ln/>
                <a:solidFill>
                  <a:srgbClr val="FF0000"/>
                </a:solidFill>
              </a:rPr>
              <a:t>3</a:t>
            </a:r>
            <a:endParaRPr lang="es-MX" sz="4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550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B365-0807-C197-710C-0DF1533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8593E5-7979-5D7C-4164-E344985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32" y="0"/>
            <a:ext cx="482957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9BEE57-B6AB-5811-5457-4760ADA47132}"/>
              </a:ext>
            </a:extLst>
          </p:cNvPr>
          <p:cNvSpPr/>
          <p:nvPr/>
        </p:nvSpPr>
        <p:spPr>
          <a:xfrm>
            <a:off x="7146932" y="26013"/>
            <a:ext cx="12818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6° </a:t>
            </a:r>
            <a:r>
              <a:rPr lang="es-MX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B59CA57E-35E3-717D-C4B9-A9BE7CD6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34" y="3582296"/>
            <a:ext cx="2693354" cy="32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401A8-05C9-DF18-710F-607E87C8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099" y="3582296"/>
            <a:ext cx="2148786" cy="34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96B187-8FAF-6563-FBDC-FB2F2CA9F1B9}"/>
              </a:ext>
            </a:extLst>
          </p:cNvPr>
          <p:cNvSpPr/>
          <p:nvPr/>
        </p:nvSpPr>
        <p:spPr>
          <a:xfrm>
            <a:off x="7200125" y="289601"/>
            <a:ext cx="19051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 NOV | 10PM </a:t>
            </a:r>
            <a:endParaRPr lang="es-MX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6E34FD-DB6C-2344-8C62-8D3C8A4B8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7049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6FAD6C8-2B7A-FE69-D60A-6CCADD196A8D}"/>
              </a:ext>
            </a:extLst>
          </p:cNvPr>
          <p:cNvSpPr/>
          <p:nvPr/>
        </p:nvSpPr>
        <p:spPr>
          <a:xfrm>
            <a:off x="1820802" y="310196"/>
            <a:ext cx="17697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5° FECHA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BAD0E9-7E4D-DA32-F333-686E324D2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/>
                    </a14:imgEffect>
                  </a14:imgLayer>
                </a14:imgProps>
              </a:ext>
            </a:extLst>
          </a:blip>
          <a:srcRect l="1622" r="4327"/>
          <a:stretch>
            <a:fillRect/>
          </a:stretch>
        </p:blipFill>
        <p:spPr>
          <a:xfrm>
            <a:off x="2989524" y="888664"/>
            <a:ext cx="724105" cy="76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C8AE75-0F75-20D9-ABA8-51431B9E25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43" y="881223"/>
            <a:ext cx="652069" cy="76944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03140BA-FF28-6FBD-5033-41238285AE71}"/>
              </a:ext>
            </a:extLst>
          </p:cNvPr>
          <p:cNvSpPr/>
          <p:nvPr/>
        </p:nvSpPr>
        <p:spPr>
          <a:xfrm>
            <a:off x="1519709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BARBAROS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4680ED-EAD6-FE89-0BAF-81004EB7DADE}"/>
              </a:ext>
            </a:extLst>
          </p:cNvPr>
          <p:cNvSpPr/>
          <p:nvPr/>
        </p:nvSpPr>
        <p:spPr>
          <a:xfrm>
            <a:off x="2766163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ASES DEL BALÓN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06C5DCB-4A64-BBE1-05B8-3DFE12EB5E70}"/>
              </a:ext>
            </a:extLst>
          </p:cNvPr>
          <p:cNvSpPr/>
          <p:nvPr/>
        </p:nvSpPr>
        <p:spPr>
          <a:xfrm>
            <a:off x="1479250" y="1941413"/>
            <a:ext cx="241199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05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06</a:t>
            </a:r>
            <a:r>
              <a:rPr lang="es-MX" sz="105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NOVIEMBRE – 21:00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2F5B9B-464B-5116-6763-C8A9027C8FA2}"/>
              </a:ext>
            </a:extLst>
          </p:cNvPr>
          <p:cNvSpPr/>
          <p:nvPr/>
        </p:nvSpPr>
        <p:spPr>
          <a:xfrm>
            <a:off x="628720" y="6230212"/>
            <a:ext cx="4113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TORNEO ENTRETIEMPO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95CCA-61A0-E0B2-FC8F-E524C4C9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77" y="2683356"/>
            <a:ext cx="1834559" cy="252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8ECD122-6A5A-58E5-CAA2-D705A6E5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23" y="2402150"/>
            <a:ext cx="2313908" cy="3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5A51DD9-5176-1D5D-CD17-49271B7FCE52}"/>
              </a:ext>
            </a:extLst>
          </p:cNvPr>
          <p:cNvSpPr txBox="1"/>
          <p:nvPr/>
        </p:nvSpPr>
        <p:spPr>
          <a:xfrm>
            <a:off x="7644089" y="4059689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BARBAROS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00F826-4883-A782-CD08-6BC5906CBEDF}"/>
              </a:ext>
            </a:extLst>
          </p:cNvPr>
          <p:cNvSpPr txBox="1"/>
          <p:nvPr/>
        </p:nvSpPr>
        <p:spPr>
          <a:xfrm>
            <a:off x="9788194" y="4366580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BASUREKES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C0BD545-9A52-BF16-D570-0C4D9C92F911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1268011" y="5778081"/>
            <a:ext cx="712904" cy="3041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505FCE2-C55A-B981-336F-5CEAE5F2A5A0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2563147" y="5657967"/>
            <a:ext cx="1328093" cy="3906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7B15CA7-51A8-7F8C-E839-6AB1E1B8FC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97851" y="5849037"/>
            <a:ext cx="1254670" cy="3693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B912E9-A532-43E8-3C36-168AC00D3279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6802" y="5849037"/>
            <a:ext cx="893380" cy="3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9CF9B35-2B22-FF71-8040-DB1029D6A137}"/>
              </a:ext>
            </a:extLst>
          </p:cNvPr>
          <p:cNvSpPr txBox="1"/>
          <p:nvPr/>
        </p:nvSpPr>
        <p:spPr>
          <a:xfrm>
            <a:off x="1100251" y="88152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solidFill>
                  <a:schemeClr val="bg1"/>
                </a:solidFill>
                <a:latin typeface="+mj-lt"/>
              </a:rPr>
              <a:t>16 OCTUBRE  21:00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FCB0BB9-548D-1E35-D7F7-E5ECEE7A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541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AF38D99-C52F-6700-D5A6-010513DEAE44}"/>
              </a:ext>
            </a:extLst>
          </p:cNvPr>
          <p:cNvSpPr/>
          <p:nvPr/>
        </p:nvSpPr>
        <p:spPr>
          <a:xfrm>
            <a:off x="1542919" y="-1"/>
            <a:ext cx="2209579" cy="646331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7° FECHA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1B9317B-B1BE-FF41-45EF-A59A2AEA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837" y="2178293"/>
            <a:ext cx="2603162" cy="37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3B07EC5-37A7-DEEC-4E8A-9D8D52A213FC}"/>
              </a:ext>
            </a:extLst>
          </p:cNvPr>
          <p:cNvSpPr/>
          <p:nvPr/>
        </p:nvSpPr>
        <p:spPr>
          <a:xfrm>
            <a:off x="3042590" y="4423775"/>
            <a:ext cx="1867498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SUÉLTALA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3C017BC-5D21-F7BA-F282-20C54B86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" y="2178293"/>
            <a:ext cx="2822876" cy="386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C2E28A-7ADD-573F-7ABF-46C9F5B2F836}"/>
              </a:ext>
            </a:extLst>
          </p:cNvPr>
          <p:cNvSpPr/>
          <p:nvPr/>
        </p:nvSpPr>
        <p:spPr>
          <a:xfrm>
            <a:off x="408589" y="4423775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CB6B18-F32D-3EAD-74AF-335D9E16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35" y="857593"/>
            <a:ext cx="5287384" cy="52873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F8E596-7207-5895-8C9B-B7A7376DF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57951">
            <a:off x="7324825" y="2466811"/>
            <a:ext cx="4088854" cy="293401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3E50394-E47F-93DE-8647-E8BDEA92F73F}"/>
              </a:ext>
            </a:extLst>
          </p:cNvPr>
          <p:cNvSpPr/>
          <p:nvPr/>
        </p:nvSpPr>
        <p:spPr>
          <a:xfrm rot="19622104">
            <a:off x="8583995" y="3581261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dirty="0">
                <a:ln/>
                <a:solidFill>
                  <a:srgbClr val="FF0000"/>
                </a:solidFill>
              </a:rPr>
              <a:t>8</a:t>
            </a:r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  -  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C0FB5B-B0E4-C89C-BFCC-4FB94F0616C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E36501-F3AF-0752-2A39-542FB4943E5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B2089CA-464D-91E8-2971-58454BAFD8A7}"/>
              </a:ext>
            </a:extLst>
          </p:cNvPr>
          <p:cNvSpPr/>
          <p:nvPr/>
        </p:nvSpPr>
        <p:spPr>
          <a:xfrm>
            <a:off x="1009278" y="969491"/>
            <a:ext cx="3276859" cy="2133584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56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DD634-15B5-0ED9-C348-AB9A30D5A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0A6DF56-D5B8-5641-7A7B-814EAD5B25B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90BFF-1753-4310-2A44-A58109F98F5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A579DF-81E1-92F9-D2D1-732DA705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D1C6F64-DE5C-7C69-9F2B-3CAB1BA1D067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8C6FBA-3B78-8A6C-F9B8-B3EFADC0E0B5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C81B7-B20B-0B51-F9D2-08528768C74B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FAD2A8-C0BF-7067-1D24-61CC49EAD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79B909-534E-227D-CD0A-6414D03806CA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5ED2DA-307F-0701-3884-513D79BB9161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2DED8EC-9C39-81F5-CD1C-F64721AF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B9B759E-8D94-E842-C54B-13CF1DC560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4BF676A-903E-3866-DE8E-13823E544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657951">
            <a:off x="1565638" y="1558979"/>
            <a:ext cx="3109954" cy="223159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3491650-1217-A73C-FAB9-909DC8EAF58D}"/>
              </a:ext>
            </a:extLst>
          </p:cNvPr>
          <p:cNvSpPr/>
          <p:nvPr/>
        </p:nvSpPr>
        <p:spPr>
          <a:xfrm rot="19622104">
            <a:off x="2614841" y="2424496"/>
            <a:ext cx="10115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2800" b="1" cap="none" spc="0" dirty="0">
                <a:ln/>
                <a:solidFill>
                  <a:srgbClr val="FF0000"/>
                </a:solidFill>
                <a:effectLst/>
              </a:rPr>
              <a:t>3  -  5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47DA2A5-3562-8000-DDF8-87D4A0219C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614" y="0"/>
            <a:ext cx="5331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1936491-CD1B-EE8F-7FA0-93927728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3" y="0"/>
            <a:ext cx="4887406" cy="68482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34175A-05CB-F0FE-6522-19A28288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98" y="3015641"/>
            <a:ext cx="5368702" cy="3557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9D0CF2-6EC5-6D79-3FAA-D27E15EB56A1}"/>
              </a:ext>
            </a:extLst>
          </p:cNvPr>
          <p:cNvSpPr txBox="1"/>
          <p:nvPr/>
        </p:nvSpPr>
        <p:spPr>
          <a:xfrm>
            <a:off x="1282181" y="4469106"/>
            <a:ext cx="418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4DBFD2-4DBE-120A-CA54-C7287A097A04}"/>
              </a:ext>
            </a:extLst>
          </p:cNvPr>
          <p:cNvSpPr txBox="1"/>
          <p:nvPr/>
        </p:nvSpPr>
        <p:spPr>
          <a:xfrm>
            <a:off x="2048685" y="3876064"/>
            <a:ext cx="2391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RODRIGO VILCHES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0B628A-6D53-E2EF-48CD-C13468059903}"/>
              </a:ext>
            </a:extLst>
          </p:cNvPr>
          <p:cNvSpPr txBox="1"/>
          <p:nvPr/>
        </p:nvSpPr>
        <p:spPr>
          <a:xfrm>
            <a:off x="1649979" y="4469106"/>
            <a:ext cx="1446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Hernán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G.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M.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FE2B1B-F0C5-3F13-D6BC-2B9853260773}"/>
              </a:ext>
            </a:extLst>
          </p:cNvPr>
          <p:cNvSpPr txBox="1"/>
          <p:nvPr/>
        </p:nvSpPr>
        <p:spPr>
          <a:xfrm>
            <a:off x="3096440" y="4493126"/>
            <a:ext cx="446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4446C3-A0D6-AD30-C6A4-C8968104B60A}"/>
              </a:ext>
            </a:extLst>
          </p:cNvPr>
          <p:cNvSpPr txBox="1"/>
          <p:nvPr/>
        </p:nvSpPr>
        <p:spPr>
          <a:xfrm>
            <a:off x="3464238" y="4469105"/>
            <a:ext cx="1351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Marcelo 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Esteban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Diego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Jonathan </a:t>
            </a:r>
          </a:p>
        </p:txBody>
      </p:sp>
    </p:spTree>
    <p:extLst>
      <p:ext uri="{BB962C8B-B14F-4D97-AF65-F5344CB8AC3E}">
        <p14:creationId xmlns:p14="http://schemas.microsoft.com/office/powerpoint/2010/main" val="258116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D2385-5774-C86F-FA1A-DC4DB7B1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9" y="505591"/>
            <a:ext cx="2613390" cy="2613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FEF954-6261-2EE8-B9A8-B27963E5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08534" y="237995"/>
            <a:ext cx="4327742" cy="43277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3BD3DE-D8EA-2E9B-F845-A7F412ABEA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551" y="3498604"/>
            <a:ext cx="3030186" cy="12928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16B373-4D15-D308-2949-717E10798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177" y="5186824"/>
            <a:ext cx="2848614" cy="8385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7509C5-C3E3-6A71-5EEF-C27F52284E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77977" y="2066097"/>
            <a:ext cx="2166977" cy="6373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445E56-8465-8B51-0A2E-5386973726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7361" y="5207549"/>
            <a:ext cx="190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5A8A-0866-4E80-718D-B058878C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0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130</Words>
  <Application>Microsoft Macintosh PowerPoint</Application>
  <PresentationFormat>Panorámica</PresentationFormat>
  <Paragraphs>75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Algerian</vt:lpstr>
      <vt:lpstr>Aptos</vt:lpstr>
      <vt:lpstr>Aptos Display</vt:lpstr>
      <vt:lpstr>Arial</vt:lpstr>
      <vt:lpstr>Phosphate Inline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Escalante Garcia, Hernan</dc:creator>
  <cp:lastModifiedBy>Escalante Garcia, Hernan</cp:lastModifiedBy>
  <cp:revision>42</cp:revision>
  <dcterms:created xsi:type="dcterms:W3CDTF">2025-10-07T19:13:51Z</dcterms:created>
  <dcterms:modified xsi:type="dcterms:W3CDTF">2025-11-11T15:02:15Z</dcterms:modified>
</cp:coreProperties>
</file>